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95B040-8C57-4ACA-B615-079F7AC0F8F5}" v="676" dt="2023-01-11T20:15:52.6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theme/theme1.xml" Id="rId8" /><Relationship Type="http://schemas.openxmlformats.org/officeDocument/2006/relationships/slide" Target="slides/slide2.xml" Id="rId3" /><Relationship Type="http://schemas.openxmlformats.org/officeDocument/2006/relationships/viewProps" Target="viewProps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presProps" Target="presProps.xml" Id="rId6" /><Relationship Type="http://schemas.microsoft.com/office/2015/10/relationships/revisionInfo" Target="revisionInfo.xml" Id="rId11" /><Relationship Type="http://schemas.openxmlformats.org/officeDocument/2006/relationships/slide" Target="slides/slide4.xml" Id="rId5" /><Relationship Type="http://schemas.openxmlformats.org/officeDocument/2006/relationships/slide" Target="slides/slide3.xml" Id="rId4" /><Relationship Type="http://schemas.openxmlformats.org/officeDocument/2006/relationships/tableStyles" Target="tableStyles.xml" Id="rId9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0B395F-0E8A-41FD-BC0E-B008159CD0E9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AFD37CE-F72E-43D8-AAC0-8B068A0BF9F7}">
      <dgm:prSet/>
      <dgm:spPr/>
      <dgm:t>
        <a:bodyPr/>
        <a:lstStyle/>
        <a:p>
          <a:r>
            <a:rPr lang="en-US"/>
            <a:t>North Little Rock NAACP</a:t>
          </a:r>
        </a:p>
      </dgm:t>
    </dgm:pt>
    <dgm:pt modelId="{9CFF2E86-FE21-4A19-93A3-F355FC83D849}" type="parTrans" cxnId="{D0398B66-75B1-4071-BD28-C223BA092792}">
      <dgm:prSet/>
      <dgm:spPr/>
      <dgm:t>
        <a:bodyPr/>
        <a:lstStyle/>
        <a:p>
          <a:endParaRPr lang="en-US"/>
        </a:p>
      </dgm:t>
    </dgm:pt>
    <dgm:pt modelId="{74A576EF-F0E2-45FE-808A-203614A844DB}" type="sibTrans" cxnId="{D0398B66-75B1-4071-BD28-C223BA092792}">
      <dgm:prSet/>
      <dgm:spPr/>
      <dgm:t>
        <a:bodyPr/>
        <a:lstStyle/>
        <a:p>
          <a:endParaRPr lang="en-US"/>
        </a:p>
      </dgm:t>
    </dgm:pt>
    <dgm:pt modelId="{AC1A12BC-780E-4973-ACBA-DC8DAEDC6792}">
      <dgm:prSet/>
      <dgm:spPr/>
      <dgm:t>
        <a:bodyPr/>
        <a:lstStyle/>
        <a:p>
          <a:r>
            <a:rPr lang="en-US"/>
            <a:t>Democratic Party of Arkansas</a:t>
          </a:r>
        </a:p>
      </dgm:t>
    </dgm:pt>
    <dgm:pt modelId="{A3FCB43A-35EE-40FB-8074-388B4954C93D}" type="parTrans" cxnId="{C72AD7A7-D757-48ED-836E-B53B37ACBDF6}">
      <dgm:prSet/>
      <dgm:spPr/>
      <dgm:t>
        <a:bodyPr/>
        <a:lstStyle/>
        <a:p>
          <a:endParaRPr lang="en-US"/>
        </a:p>
      </dgm:t>
    </dgm:pt>
    <dgm:pt modelId="{1B04AEF2-1730-458F-A5D5-E615C50F7B9F}" type="sibTrans" cxnId="{C72AD7A7-D757-48ED-836E-B53B37ACBDF6}">
      <dgm:prSet/>
      <dgm:spPr/>
      <dgm:t>
        <a:bodyPr/>
        <a:lstStyle/>
        <a:p>
          <a:endParaRPr lang="en-US"/>
        </a:p>
      </dgm:t>
    </dgm:pt>
    <dgm:pt modelId="{058C4568-0785-4B0C-B7EF-0187A7AD0C9C}">
      <dgm:prSet/>
      <dgm:spPr/>
      <dgm:t>
        <a:bodyPr/>
        <a:lstStyle/>
        <a:p>
          <a:r>
            <a:rPr lang="en-US"/>
            <a:t>Omega Psi Phi Fraternity Incorporated</a:t>
          </a:r>
        </a:p>
      </dgm:t>
    </dgm:pt>
    <dgm:pt modelId="{C23AF5D4-4EB5-413F-A70F-D76A82A1D653}" type="parTrans" cxnId="{247B3527-F2B8-406D-9949-4713ABBD96D5}">
      <dgm:prSet/>
      <dgm:spPr/>
      <dgm:t>
        <a:bodyPr/>
        <a:lstStyle/>
        <a:p>
          <a:endParaRPr lang="en-US"/>
        </a:p>
      </dgm:t>
    </dgm:pt>
    <dgm:pt modelId="{EDD671F6-E017-498F-A802-6B4943053BC7}" type="sibTrans" cxnId="{247B3527-F2B8-406D-9949-4713ABBD96D5}">
      <dgm:prSet/>
      <dgm:spPr/>
      <dgm:t>
        <a:bodyPr/>
        <a:lstStyle/>
        <a:p>
          <a:endParaRPr lang="en-US"/>
        </a:p>
      </dgm:t>
    </dgm:pt>
    <dgm:pt modelId="{139A08F9-4CDC-4812-979D-6D4E8664D729}">
      <dgm:prSet/>
      <dgm:spPr/>
      <dgm:t>
        <a:bodyPr/>
        <a:lstStyle/>
        <a:p>
          <a:r>
            <a:rPr lang="en-US"/>
            <a:t>North Little Rock Police Athletic League Board</a:t>
          </a:r>
        </a:p>
      </dgm:t>
    </dgm:pt>
    <dgm:pt modelId="{6719C8DA-93C8-4199-957B-5158099886D7}" type="parTrans" cxnId="{5BFC6378-B40C-4AE7-B3F9-DB722D182584}">
      <dgm:prSet/>
      <dgm:spPr/>
      <dgm:t>
        <a:bodyPr/>
        <a:lstStyle/>
        <a:p>
          <a:endParaRPr lang="en-US"/>
        </a:p>
      </dgm:t>
    </dgm:pt>
    <dgm:pt modelId="{D875C5BB-8D74-475C-92FC-7FCAA2E911E0}" type="sibTrans" cxnId="{5BFC6378-B40C-4AE7-B3F9-DB722D182584}">
      <dgm:prSet/>
      <dgm:spPr/>
      <dgm:t>
        <a:bodyPr/>
        <a:lstStyle/>
        <a:p>
          <a:endParaRPr lang="en-US"/>
        </a:p>
      </dgm:t>
    </dgm:pt>
    <dgm:pt modelId="{26C1BD42-65C1-4E5D-84D6-15DCDBC8689E}">
      <dgm:prSet/>
      <dgm:spPr/>
      <dgm:t>
        <a:bodyPr/>
        <a:lstStyle/>
        <a:p>
          <a:r>
            <a:rPr lang="en-US"/>
            <a:t>North Little Rock School District Wildcat Foundation Board</a:t>
          </a:r>
        </a:p>
      </dgm:t>
    </dgm:pt>
    <dgm:pt modelId="{D330C488-75EA-4DA3-97A3-73E87BDE826F}" type="parTrans" cxnId="{53FA9016-5215-4C58-96A9-89A0049AE846}">
      <dgm:prSet/>
      <dgm:spPr/>
      <dgm:t>
        <a:bodyPr/>
        <a:lstStyle/>
        <a:p>
          <a:endParaRPr lang="en-US"/>
        </a:p>
      </dgm:t>
    </dgm:pt>
    <dgm:pt modelId="{B5519554-2828-4908-B86F-6E826B12AEC5}" type="sibTrans" cxnId="{53FA9016-5215-4C58-96A9-89A0049AE846}">
      <dgm:prSet/>
      <dgm:spPr/>
      <dgm:t>
        <a:bodyPr/>
        <a:lstStyle/>
        <a:p>
          <a:endParaRPr lang="en-US"/>
        </a:p>
      </dgm:t>
    </dgm:pt>
    <dgm:pt modelId="{EDA4C782-828B-42C3-9798-AFEEB4487DEB}">
      <dgm:prSet/>
      <dgm:spPr/>
      <dgm:t>
        <a:bodyPr/>
        <a:lstStyle/>
        <a:p>
          <a:r>
            <a:rPr lang="en-US"/>
            <a:t>US Army Black Officers Association</a:t>
          </a:r>
        </a:p>
      </dgm:t>
    </dgm:pt>
    <dgm:pt modelId="{A82DA540-3D88-4A86-8E3F-AD16292D9A89}" type="parTrans" cxnId="{C9983CB8-2930-494E-BED0-DAA780F34C13}">
      <dgm:prSet/>
      <dgm:spPr/>
      <dgm:t>
        <a:bodyPr/>
        <a:lstStyle/>
        <a:p>
          <a:endParaRPr lang="en-US"/>
        </a:p>
      </dgm:t>
    </dgm:pt>
    <dgm:pt modelId="{2B3B3386-E33C-4E9B-936B-4C09247FE576}" type="sibTrans" cxnId="{C9983CB8-2930-494E-BED0-DAA780F34C13}">
      <dgm:prSet/>
      <dgm:spPr/>
      <dgm:t>
        <a:bodyPr/>
        <a:lstStyle/>
        <a:p>
          <a:endParaRPr lang="en-US"/>
        </a:p>
      </dgm:t>
    </dgm:pt>
    <dgm:pt modelId="{660E1F35-3FAB-4891-B5CC-D66794F5507F}">
      <dgm:prSet/>
      <dgm:spPr/>
      <dgm:t>
        <a:bodyPr/>
        <a:lstStyle/>
        <a:p>
          <a:r>
            <a:rPr lang="en-US"/>
            <a:t>University of Arkansas Pine Bluff Alumni Association </a:t>
          </a:r>
        </a:p>
      </dgm:t>
    </dgm:pt>
    <dgm:pt modelId="{9E066F65-564F-4573-9B3A-61390BA5ED52}" type="parTrans" cxnId="{23072C9C-B16A-4224-AD5F-ADFC86835E9D}">
      <dgm:prSet/>
      <dgm:spPr/>
      <dgm:t>
        <a:bodyPr/>
        <a:lstStyle/>
        <a:p>
          <a:endParaRPr lang="en-US"/>
        </a:p>
      </dgm:t>
    </dgm:pt>
    <dgm:pt modelId="{E3C6A148-770F-4B4D-8B52-2711C853599B}" type="sibTrans" cxnId="{23072C9C-B16A-4224-AD5F-ADFC86835E9D}">
      <dgm:prSet/>
      <dgm:spPr/>
      <dgm:t>
        <a:bodyPr/>
        <a:lstStyle/>
        <a:p>
          <a:endParaRPr lang="en-US"/>
        </a:p>
      </dgm:t>
    </dgm:pt>
    <dgm:pt modelId="{37675C7E-42E0-4FDE-94A5-F944C674D079}">
      <dgm:prSet/>
      <dgm:spPr/>
      <dgm:t>
        <a:bodyPr/>
        <a:lstStyle/>
        <a:p>
          <a:r>
            <a:rPr lang="en-US"/>
            <a:t>Army Ordnance Officer Association </a:t>
          </a:r>
        </a:p>
      </dgm:t>
    </dgm:pt>
    <dgm:pt modelId="{6289F62F-8AE3-43AA-A483-65FA4A376A49}" type="parTrans" cxnId="{A107ABE0-2829-4148-83A4-E7C185A0766D}">
      <dgm:prSet/>
      <dgm:spPr/>
      <dgm:t>
        <a:bodyPr/>
        <a:lstStyle/>
        <a:p>
          <a:endParaRPr lang="en-US"/>
        </a:p>
      </dgm:t>
    </dgm:pt>
    <dgm:pt modelId="{296E8B1D-467A-4FBE-9910-28CC9C8870D6}" type="sibTrans" cxnId="{A107ABE0-2829-4148-83A4-E7C185A0766D}">
      <dgm:prSet/>
      <dgm:spPr/>
      <dgm:t>
        <a:bodyPr/>
        <a:lstStyle/>
        <a:p>
          <a:endParaRPr lang="en-US"/>
        </a:p>
      </dgm:t>
    </dgm:pt>
    <dgm:pt modelId="{505DE676-BC1C-4AA5-97C3-4A02FCA84340}" type="pres">
      <dgm:prSet presAssocID="{6C0B395F-0E8A-41FD-BC0E-B008159CD0E9}" presName="diagram" presStyleCnt="0">
        <dgm:presLayoutVars>
          <dgm:dir/>
          <dgm:resizeHandles val="exact"/>
        </dgm:presLayoutVars>
      </dgm:prSet>
      <dgm:spPr/>
    </dgm:pt>
    <dgm:pt modelId="{D8C6F443-43E6-4A83-8663-C299BB345A58}" type="pres">
      <dgm:prSet presAssocID="{4AFD37CE-F72E-43D8-AAC0-8B068A0BF9F7}" presName="node" presStyleLbl="node1" presStyleIdx="0" presStyleCnt="8">
        <dgm:presLayoutVars>
          <dgm:bulletEnabled val="1"/>
        </dgm:presLayoutVars>
      </dgm:prSet>
      <dgm:spPr/>
    </dgm:pt>
    <dgm:pt modelId="{C15798AA-BF6D-4851-AF9A-7B0A8AFA1A73}" type="pres">
      <dgm:prSet presAssocID="{74A576EF-F0E2-45FE-808A-203614A844DB}" presName="sibTrans" presStyleCnt="0"/>
      <dgm:spPr/>
    </dgm:pt>
    <dgm:pt modelId="{8A09C60C-FC34-4C88-A326-9BB840886E30}" type="pres">
      <dgm:prSet presAssocID="{AC1A12BC-780E-4973-ACBA-DC8DAEDC6792}" presName="node" presStyleLbl="node1" presStyleIdx="1" presStyleCnt="8">
        <dgm:presLayoutVars>
          <dgm:bulletEnabled val="1"/>
        </dgm:presLayoutVars>
      </dgm:prSet>
      <dgm:spPr/>
    </dgm:pt>
    <dgm:pt modelId="{BDA47AFE-7F7E-4AD2-8B8D-095503F45DCC}" type="pres">
      <dgm:prSet presAssocID="{1B04AEF2-1730-458F-A5D5-E615C50F7B9F}" presName="sibTrans" presStyleCnt="0"/>
      <dgm:spPr/>
    </dgm:pt>
    <dgm:pt modelId="{A78A9514-1559-4DDB-BFD7-4964D80C99C4}" type="pres">
      <dgm:prSet presAssocID="{058C4568-0785-4B0C-B7EF-0187A7AD0C9C}" presName="node" presStyleLbl="node1" presStyleIdx="2" presStyleCnt="8">
        <dgm:presLayoutVars>
          <dgm:bulletEnabled val="1"/>
        </dgm:presLayoutVars>
      </dgm:prSet>
      <dgm:spPr/>
    </dgm:pt>
    <dgm:pt modelId="{41DDCB34-2B16-4A33-9D6D-405C89EAD42B}" type="pres">
      <dgm:prSet presAssocID="{EDD671F6-E017-498F-A802-6B4943053BC7}" presName="sibTrans" presStyleCnt="0"/>
      <dgm:spPr/>
    </dgm:pt>
    <dgm:pt modelId="{8453E697-E6C3-4E00-A445-00767B038613}" type="pres">
      <dgm:prSet presAssocID="{139A08F9-4CDC-4812-979D-6D4E8664D729}" presName="node" presStyleLbl="node1" presStyleIdx="3" presStyleCnt="8">
        <dgm:presLayoutVars>
          <dgm:bulletEnabled val="1"/>
        </dgm:presLayoutVars>
      </dgm:prSet>
      <dgm:spPr/>
    </dgm:pt>
    <dgm:pt modelId="{1763DC19-2B08-4074-97C1-215574BE05F7}" type="pres">
      <dgm:prSet presAssocID="{D875C5BB-8D74-475C-92FC-7FCAA2E911E0}" presName="sibTrans" presStyleCnt="0"/>
      <dgm:spPr/>
    </dgm:pt>
    <dgm:pt modelId="{8C939E64-CA73-4B77-A19D-C753060B35EB}" type="pres">
      <dgm:prSet presAssocID="{26C1BD42-65C1-4E5D-84D6-15DCDBC8689E}" presName="node" presStyleLbl="node1" presStyleIdx="4" presStyleCnt="8">
        <dgm:presLayoutVars>
          <dgm:bulletEnabled val="1"/>
        </dgm:presLayoutVars>
      </dgm:prSet>
      <dgm:spPr/>
    </dgm:pt>
    <dgm:pt modelId="{4017C270-E926-4062-89F9-FBC94C426844}" type="pres">
      <dgm:prSet presAssocID="{B5519554-2828-4908-B86F-6E826B12AEC5}" presName="sibTrans" presStyleCnt="0"/>
      <dgm:spPr/>
    </dgm:pt>
    <dgm:pt modelId="{D23B2154-E5FF-4A9F-AFFB-A74A3B5C82FF}" type="pres">
      <dgm:prSet presAssocID="{EDA4C782-828B-42C3-9798-AFEEB4487DEB}" presName="node" presStyleLbl="node1" presStyleIdx="5" presStyleCnt="8">
        <dgm:presLayoutVars>
          <dgm:bulletEnabled val="1"/>
        </dgm:presLayoutVars>
      </dgm:prSet>
      <dgm:spPr/>
    </dgm:pt>
    <dgm:pt modelId="{1B867188-F187-4698-89A7-1EBF5F07D29C}" type="pres">
      <dgm:prSet presAssocID="{2B3B3386-E33C-4E9B-936B-4C09247FE576}" presName="sibTrans" presStyleCnt="0"/>
      <dgm:spPr/>
    </dgm:pt>
    <dgm:pt modelId="{0D6D81A6-5EF7-4B06-973A-8BF1CC3AC83F}" type="pres">
      <dgm:prSet presAssocID="{660E1F35-3FAB-4891-B5CC-D66794F5507F}" presName="node" presStyleLbl="node1" presStyleIdx="6" presStyleCnt="8">
        <dgm:presLayoutVars>
          <dgm:bulletEnabled val="1"/>
        </dgm:presLayoutVars>
      </dgm:prSet>
      <dgm:spPr/>
    </dgm:pt>
    <dgm:pt modelId="{4BA8CAF2-912F-432D-93BC-2291B55D3665}" type="pres">
      <dgm:prSet presAssocID="{E3C6A148-770F-4B4D-8B52-2711C853599B}" presName="sibTrans" presStyleCnt="0"/>
      <dgm:spPr/>
    </dgm:pt>
    <dgm:pt modelId="{E98B7DEB-20E2-42C0-83D7-829E5C469CDC}" type="pres">
      <dgm:prSet presAssocID="{37675C7E-42E0-4FDE-94A5-F944C674D079}" presName="node" presStyleLbl="node1" presStyleIdx="7" presStyleCnt="8">
        <dgm:presLayoutVars>
          <dgm:bulletEnabled val="1"/>
        </dgm:presLayoutVars>
      </dgm:prSet>
      <dgm:spPr/>
    </dgm:pt>
  </dgm:ptLst>
  <dgm:cxnLst>
    <dgm:cxn modelId="{A0473108-873B-4428-A97E-0609539DC679}" type="presOf" srcId="{4AFD37CE-F72E-43D8-AAC0-8B068A0BF9F7}" destId="{D8C6F443-43E6-4A83-8663-C299BB345A58}" srcOrd="0" destOrd="0" presId="urn:microsoft.com/office/officeart/2005/8/layout/default"/>
    <dgm:cxn modelId="{E33CD10C-71EB-44B2-9745-6DF6A2149858}" type="presOf" srcId="{660E1F35-3FAB-4891-B5CC-D66794F5507F}" destId="{0D6D81A6-5EF7-4B06-973A-8BF1CC3AC83F}" srcOrd="0" destOrd="0" presId="urn:microsoft.com/office/officeart/2005/8/layout/default"/>
    <dgm:cxn modelId="{53FA9016-5215-4C58-96A9-89A0049AE846}" srcId="{6C0B395F-0E8A-41FD-BC0E-B008159CD0E9}" destId="{26C1BD42-65C1-4E5D-84D6-15DCDBC8689E}" srcOrd="4" destOrd="0" parTransId="{D330C488-75EA-4DA3-97A3-73E87BDE826F}" sibTransId="{B5519554-2828-4908-B86F-6E826B12AEC5}"/>
    <dgm:cxn modelId="{247B3527-F2B8-406D-9949-4713ABBD96D5}" srcId="{6C0B395F-0E8A-41FD-BC0E-B008159CD0E9}" destId="{058C4568-0785-4B0C-B7EF-0187A7AD0C9C}" srcOrd="2" destOrd="0" parTransId="{C23AF5D4-4EB5-413F-A70F-D76A82A1D653}" sibTransId="{EDD671F6-E017-498F-A802-6B4943053BC7}"/>
    <dgm:cxn modelId="{9746F243-EF11-4DAC-9FB6-767ED261A72A}" type="presOf" srcId="{37675C7E-42E0-4FDE-94A5-F944C674D079}" destId="{E98B7DEB-20E2-42C0-83D7-829E5C469CDC}" srcOrd="0" destOrd="0" presId="urn:microsoft.com/office/officeart/2005/8/layout/default"/>
    <dgm:cxn modelId="{D0398B66-75B1-4071-BD28-C223BA092792}" srcId="{6C0B395F-0E8A-41FD-BC0E-B008159CD0E9}" destId="{4AFD37CE-F72E-43D8-AAC0-8B068A0BF9F7}" srcOrd="0" destOrd="0" parTransId="{9CFF2E86-FE21-4A19-93A3-F355FC83D849}" sibTransId="{74A576EF-F0E2-45FE-808A-203614A844DB}"/>
    <dgm:cxn modelId="{5BFC6378-B40C-4AE7-B3F9-DB722D182584}" srcId="{6C0B395F-0E8A-41FD-BC0E-B008159CD0E9}" destId="{139A08F9-4CDC-4812-979D-6D4E8664D729}" srcOrd="3" destOrd="0" parTransId="{6719C8DA-93C8-4199-957B-5158099886D7}" sibTransId="{D875C5BB-8D74-475C-92FC-7FCAA2E911E0}"/>
    <dgm:cxn modelId="{313DFC7A-56AC-4072-8107-FD8759211F9C}" type="presOf" srcId="{EDA4C782-828B-42C3-9798-AFEEB4487DEB}" destId="{D23B2154-E5FF-4A9F-AFFB-A74A3B5C82FF}" srcOrd="0" destOrd="0" presId="urn:microsoft.com/office/officeart/2005/8/layout/default"/>
    <dgm:cxn modelId="{23072C9C-B16A-4224-AD5F-ADFC86835E9D}" srcId="{6C0B395F-0E8A-41FD-BC0E-B008159CD0E9}" destId="{660E1F35-3FAB-4891-B5CC-D66794F5507F}" srcOrd="6" destOrd="0" parTransId="{9E066F65-564F-4573-9B3A-61390BA5ED52}" sibTransId="{E3C6A148-770F-4B4D-8B52-2711C853599B}"/>
    <dgm:cxn modelId="{B510EAA1-ED06-4CDC-8D13-5C290075EA42}" type="presOf" srcId="{6C0B395F-0E8A-41FD-BC0E-B008159CD0E9}" destId="{505DE676-BC1C-4AA5-97C3-4A02FCA84340}" srcOrd="0" destOrd="0" presId="urn:microsoft.com/office/officeart/2005/8/layout/default"/>
    <dgm:cxn modelId="{C72AD7A7-D757-48ED-836E-B53B37ACBDF6}" srcId="{6C0B395F-0E8A-41FD-BC0E-B008159CD0E9}" destId="{AC1A12BC-780E-4973-ACBA-DC8DAEDC6792}" srcOrd="1" destOrd="0" parTransId="{A3FCB43A-35EE-40FB-8074-388B4954C93D}" sibTransId="{1B04AEF2-1730-458F-A5D5-E615C50F7B9F}"/>
    <dgm:cxn modelId="{C9983CB8-2930-494E-BED0-DAA780F34C13}" srcId="{6C0B395F-0E8A-41FD-BC0E-B008159CD0E9}" destId="{EDA4C782-828B-42C3-9798-AFEEB4487DEB}" srcOrd="5" destOrd="0" parTransId="{A82DA540-3D88-4A86-8E3F-AD16292D9A89}" sibTransId="{2B3B3386-E33C-4E9B-936B-4C09247FE576}"/>
    <dgm:cxn modelId="{CB525AC0-3F25-46BA-87E7-E16C0290DBD8}" type="presOf" srcId="{26C1BD42-65C1-4E5D-84D6-15DCDBC8689E}" destId="{8C939E64-CA73-4B77-A19D-C753060B35EB}" srcOrd="0" destOrd="0" presId="urn:microsoft.com/office/officeart/2005/8/layout/default"/>
    <dgm:cxn modelId="{EDBDBAD1-9711-4A7E-A655-188E28A8B1EF}" type="presOf" srcId="{AC1A12BC-780E-4973-ACBA-DC8DAEDC6792}" destId="{8A09C60C-FC34-4C88-A326-9BB840886E30}" srcOrd="0" destOrd="0" presId="urn:microsoft.com/office/officeart/2005/8/layout/default"/>
    <dgm:cxn modelId="{A107ABE0-2829-4148-83A4-E7C185A0766D}" srcId="{6C0B395F-0E8A-41FD-BC0E-B008159CD0E9}" destId="{37675C7E-42E0-4FDE-94A5-F944C674D079}" srcOrd="7" destOrd="0" parTransId="{6289F62F-8AE3-43AA-A483-65FA4A376A49}" sibTransId="{296E8B1D-467A-4FBE-9910-28CC9C8870D6}"/>
    <dgm:cxn modelId="{E68673F9-F519-46BD-8A26-77A84998E572}" type="presOf" srcId="{058C4568-0785-4B0C-B7EF-0187A7AD0C9C}" destId="{A78A9514-1559-4DDB-BFD7-4964D80C99C4}" srcOrd="0" destOrd="0" presId="urn:microsoft.com/office/officeart/2005/8/layout/default"/>
    <dgm:cxn modelId="{B4C344FB-71E8-4481-9741-37AB14A181BB}" type="presOf" srcId="{139A08F9-4CDC-4812-979D-6D4E8664D729}" destId="{8453E697-E6C3-4E00-A445-00767B038613}" srcOrd="0" destOrd="0" presId="urn:microsoft.com/office/officeart/2005/8/layout/default"/>
    <dgm:cxn modelId="{DEB1994F-0DE7-4FBF-883F-D6A07B963D84}" type="presParOf" srcId="{505DE676-BC1C-4AA5-97C3-4A02FCA84340}" destId="{D8C6F443-43E6-4A83-8663-C299BB345A58}" srcOrd="0" destOrd="0" presId="urn:microsoft.com/office/officeart/2005/8/layout/default"/>
    <dgm:cxn modelId="{C1E8CF36-9933-4E45-9DC3-E5839B8DAFCA}" type="presParOf" srcId="{505DE676-BC1C-4AA5-97C3-4A02FCA84340}" destId="{C15798AA-BF6D-4851-AF9A-7B0A8AFA1A73}" srcOrd="1" destOrd="0" presId="urn:microsoft.com/office/officeart/2005/8/layout/default"/>
    <dgm:cxn modelId="{2BBEB4D2-E1E5-4211-B91E-CC08489AF7F0}" type="presParOf" srcId="{505DE676-BC1C-4AA5-97C3-4A02FCA84340}" destId="{8A09C60C-FC34-4C88-A326-9BB840886E30}" srcOrd="2" destOrd="0" presId="urn:microsoft.com/office/officeart/2005/8/layout/default"/>
    <dgm:cxn modelId="{D426132D-F9B8-4118-9C41-72B723375845}" type="presParOf" srcId="{505DE676-BC1C-4AA5-97C3-4A02FCA84340}" destId="{BDA47AFE-7F7E-4AD2-8B8D-095503F45DCC}" srcOrd="3" destOrd="0" presId="urn:microsoft.com/office/officeart/2005/8/layout/default"/>
    <dgm:cxn modelId="{0E77A2B0-D008-4DC3-A465-4932E41CB5C8}" type="presParOf" srcId="{505DE676-BC1C-4AA5-97C3-4A02FCA84340}" destId="{A78A9514-1559-4DDB-BFD7-4964D80C99C4}" srcOrd="4" destOrd="0" presId="urn:microsoft.com/office/officeart/2005/8/layout/default"/>
    <dgm:cxn modelId="{3CDA00B5-0530-4694-9FD1-AE0188748B1F}" type="presParOf" srcId="{505DE676-BC1C-4AA5-97C3-4A02FCA84340}" destId="{41DDCB34-2B16-4A33-9D6D-405C89EAD42B}" srcOrd="5" destOrd="0" presId="urn:microsoft.com/office/officeart/2005/8/layout/default"/>
    <dgm:cxn modelId="{05E075AA-2C0A-41DC-A4C8-28E5AF05B89D}" type="presParOf" srcId="{505DE676-BC1C-4AA5-97C3-4A02FCA84340}" destId="{8453E697-E6C3-4E00-A445-00767B038613}" srcOrd="6" destOrd="0" presId="urn:microsoft.com/office/officeart/2005/8/layout/default"/>
    <dgm:cxn modelId="{A1D9EF18-C58D-47D6-9B0F-B3034A2D031D}" type="presParOf" srcId="{505DE676-BC1C-4AA5-97C3-4A02FCA84340}" destId="{1763DC19-2B08-4074-97C1-215574BE05F7}" srcOrd="7" destOrd="0" presId="urn:microsoft.com/office/officeart/2005/8/layout/default"/>
    <dgm:cxn modelId="{58C12CD8-C74C-4783-AEDF-9806406A123D}" type="presParOf" srcId="{505DE676-BC1C-4AA5-97C3-4A02FCA84340}" destId="{8C939E64-CA73-4B77-A19D-C753060B35EB}" srcOrd="8" destOrd="0" presId="urn:microsoft.com/office/officeart/2005/8/layout/default"/>
    <dgm:cxn modelId="{6B6E674A-7AD4-4D91-B586-189D0C5009C1}" type="presParOf" srcId="{505DE676-BC1C-4AA5-97C3-4A02FCA84340}" destId="{4017C270-E926-4062-89F9-FBC94C426844}" srcOrd="9" destOrd="0" presId="urn:microsoft.com/office/officeart/2005/8/layout/default"/>
    <dgm:cxn modelId="{923E42F9-96C9-4904-86BD-9AC14ECCD552}" type="presParOf" srcId="{505DE676-BC1C-4AA5-97C3-4A02FCA84340}" destId="{D23B2154-E5FF-4A9F-AFFB-A74A3B5C82FF}" srcOrd="10" destOrd="0" presId="urn:microsoft.com/office/officeart/2005/8/layout/default"/>
    <dgm:cxn modelId="{8804FE22-6278-4E71-B38B-053B42D533C9}" type="presParOf" srcId="{505DE676-BC1C-4AA5-97C3-4A02FCA84340}" destId="{1B867188-F187-4698-89A7-1EBF5F07D29C}" srcOrd="11" destOrd="0" presId="urn:microsoft.com/office/officeart/2005/8/layout/default"/>
    <dgm:cxn modelId="{877FC5E6-43E6-49CB-B523-353F734CDA1A}" type="presParOf" srcId="{505DE676-BC1C-4AA5-97C3-4A02FCA84340}" destId="{0D6D81A6-5EF7-4B06-973A-8BF1CC3AC83F}" srcOrd="12" destOrd="0" presId="urn:microsoft.com/office/officeart/2005/8/layout/default"/>
    <dgm:cxn modelId="{1C13A8A1-4B70-4B9B-BC4B-ED315A8D413A}" type="presParOf" srcId="{505DE676-BC1C-4AA5-97C3-4A02FCA84340}" destId="{4BA8CAF2-912F-432D-93BC-2291B55D3665}" srcOrd="13" destOrd="0" presId="urn:microsoft.com/office/officeart/2005/8/layout/default"/>
    <dgm:cxn modelId="{6C1BC829-0BB9-4A83-B816-83D8E4421573}" type="presParOf" srcId="{505DE676-BC1C-4AA5-97C3-4A02FCA84340}" destId="{E98B7DEB-20E2-42C0-83D7-829E5C469CDC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C6F443-43E6-4A83-8663-C299BB345A58}">
      <dsp:nvSpPr>
        <dsp:cNvPr id="0" name=""/>
        <dsp:cNvSpPr/>
      </dsp:nvSpPr>
      <dsp:spPr>
        <a:xfrm>
          <a:off x="3080" y="587032"/>
          <a:ext cx="2444055" cy="146643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North Little Rock NAACP</a:t>
          </a:r>
        </a:p>
      </dsp:txBody>
      <dsp:txXfrm>
        <a:off x="3080" y="587032"/>
        <a:ext cx="2444055" cy="1466433"/>
      </dsp:txXfrm>
    </dsp:sp>
    <dsp:sp modelId="{8A09C60C-FC34-4C88-A326-9BB840886E30}">
      <dsp:nvSpPr>
        <dsp:cNvPr id="0" name=""/>
        <dsp:cNvSpPr/>
      </dsp:nvSpPr>
      <dsp:spPr>
        <a:xfrm>
          <a:off x="2691541" y="587032"/>
          <a:ext cx="2444055" cy="146643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Democratic Party of Arkansas</a:t>
          </a:r>
        </a:p>
      </dsp:txBody>
      <dsp:txXfrm>
        <a:off x="2691541" y="587032"/>
        <a:ext cx="2444055" cy="1466433"/>
      </dsp:txXfrm>
    </dsp:sp>
    <dsp:sp modelId="{A78A9514-1559-4DDB-BFD7-4964D80C99C4}">
      <dsp:nvSpPr>
        <dsp:cNvPr id="0" name=""/>
        <dsp:cNvSpPr/>
      </dsp:nvSpPr>
      <dsp:spPr>
        <a:xfrm>
          <a:off x="5380002" y="587032"/>
          <a:ext cx="2444055" cy="146643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Omega Psi Phi Fraternity Incorporated</a:t>
          </a:r>
        </a:p>
      </dsp:txBody>
      <dsp:txXfrm>
        <a:off x="5380002" y="587032"/>
        <a:ext cx="2444055" cy="1466433"/>
      </dsp:txXfrm>
    </dsp:sp>
    <dsp:sp modelId="{8453E697-E6C3-4E00-A445-00767B038613}">
      <dsp:nvSpPr>
        <dsp:cNvPr id="0" name=""/>
        <dsp:cNvSpPr/>
      </dsp:nvSpPr>
      <dsp:spPr>
        <a:xfrm>
          <a:off x="8068463" y="587032"/>
          <a:ext cx="2444055" cy="146643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North Little Rock Police Athletic League Board</a:t>
          </a:r>
        </a:p>
      </dsp:txBody>
      <dsp:txXfrm>
        <a:off x="8068463" y="587032"/>
        <a:ext cx="2444055" cy="1466433"/>
      </dsp:txXfrm>
    </dsp:sp>
    <dsp:sp modelId="{8C939E64-CA73-4B77-A19D-C753060B35EB}">
      <dsp:nvSpPr>
        <dsp:cNvPr id="0" name=""/>
        <dsp:cNvSpPr/>
      </dsp:nvSpPr>
      <dsp:spPr>
        <a:xfrm>
          <a:off x="3080" y="2297871"/>
          <a:ext cx="2444055" cy="1466433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North Little Rock School District Wildcat Foundation Board</a:t>
          </a:r>
        </a:p>
      </dsp:txBody>
      <dsp:txXfrm>
        <a:off x="3080" y="2297871"/>
        <a:ext cx="2444055" cy="1466433"/>
      </dsp:txXfrm>
    </dsp:sp>
    <dsp:sp modelId="{D23B2154-E5FF-4A9F-AFFB-A74A3B5C82FF}">
      <dsp:nvSpPr>
        <dsp:cNvPr id="0" name=""/>
        <dsp:cNvSpPr/>
      </dsp:nvSpPr>
      <dsp:spPr>
        <a:xfrm>
          <a:off x="2691541" y="2297871"/>
          <a:ext cx="2444055" cy="146643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US Army Black Officers Association</a:t>
          </a:r>
        </a:p>
      </dsp:txBody>
      <dsp:txXfrm>
        <a:off x="2691541" y="2297871"/>
        <a:ext cx="2444055" cy="1466433"/>
      </dsp:txXfrm>
    </dsp:sp>
    <dsp:sp modelId="{0D6D81A6-5EF7-4B06-973A-8BF1CC3AC83F}">
      <dsp:nvSpPr>
        <dsp:cNvPr id="0" name=""/>
        <dsp:cNvSpPr/>
      </dsp:nvSpPr>
      <dsp:spPr>
        <a:xfrm>
          <a:off x="5380002" y="2297871"/>
          <a:ext cx="2444055" cy="146643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University of Arkansas Pine Bluff Alumni Association </a:t>
          </a:r>
        </a:p>
      </dsp:txBody>
      <dsp:txXfrm>
        <a:off x="5380002" y="2297871"/>
        <a:ext cx="2444055" cy="1466433"/>
      </dsp:txXfrm>
    </dsp:sp>
    <dsp:sp modelId="{E98B7DEB-20E2-42C0-83D7-829E5C469CDC}">
      <dsp:nvSpPr>
        <dsp:cNvPr id="0" name=""/>
        <dsp:cNvSpPr/>
      </dsp:nvSpPr>
      <dsp:spPr>
        <a:xfrm>
          <a:off x="8068463" y="2297871"/>
          <a:ext cx="2444055" cy="146643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Army Ordnance Officer Association </a:t>
          </a:r>
        </a:p>
      </dsp:txBody>
      <dsp:txXfrm>
        <a:off x="8068463" y="2297871"/>
        <a:ext cx="2444055" cy="14664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97C305C-0E98-44D5-A930-21F23CC52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E5E2525B-C41B-69C1-BFCC-BDA819C31B6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681" r="9431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FB21BC1E-8FED-0FE1-385B-3770048230A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/>
          <a:srcRect l="11111"/>
          <a:stretch/>
        </p:blipFill>
        <p:spPr>
          <a:xfrm>
            <a:off x="6096000" y="1"/>
            <a:ext cx="6096000" cy="68580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3473CF9-37EB-43E7-89EF-D2D1C53D1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03615" y="4638503"/>
            <a:ext cx="8384770" cy="1332634"/>
          </a:xfrm>
          <a:prstGeom prst="rect">
            <a:avLst/>
          </a:prstGeom>
          <a:solidFill>
            <a:schemeClr val="bg1">
              <a:alpha val="95000"/>
            </a:schemeClr>
          </a:solidFill>
          <a:ln w="12700">
            <a:solidFill>
              <a:srgbClr val="EFEFE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121" y="4727173"/>
            <a:ext cx="7985759" cy="86882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Isaac Henry Bio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86B4EF9-43BA-4655-A6FF-1D8E21574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3110" y="5628237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8D436F-9ACD-4C92-AFC8-C934C527A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90538E0-A884-4E60-A6AB-77D830E2F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01B9DA-6C89-4944-7079-6DD247DBE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2" y="3050434"/>
            <a:ext cx="3722933" cy="757130"/>
          </a:xfrm>
          <a:ln w="25400" cap="sq">
            <a:solidFill>
              <a:srgbClr val="FFFFFF"/>
            </a:solidFill>
            <a:miter lim="800000"/>
          </a:ln>
        </p:spPr>
        <p:txBody>
          <a:bodyPr wrap="square">
            <a:normAutofit/>
          </a:bodyPr>
          <a:lstStyle/>
          <a:p>
            <a:pPr algn="ctr"/>
            <a:r>
              <a:rPr lang="en-US" sz="2800">
                <a:solidFill>
                  <a:srgbClr val="FFFFFF"/>
                </a:solidFill>
                <a:cs typeface="Calibri Light"/>
              </a:rPr>
              <a:t>Community Involvement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0D7DD0-1C67-4D4C-9E06-678233DB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A2277-AFFE-C86C-A0CF-3B1FECA27F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4536" y="640080"/>
            <a:ext cx="5053066" cy="254660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400" dirty="0">
                <a:cs typeface="Calibri"/>
              </a:rPr>
              <a:t>PAL (Police Athletic League) Coach and Board Member 9 Years</a:t>
            </a:r>
          </a:p>
          <a:p>
            <a:r>
              <a:rPr lang="en-US" sz="1400" dirty="0">
                <a:cs typeface="Calibri"/>
              </a:rPr>
              <a:t>Big Brother for Big Brothers Big Sisters Central Arkansas</a:t>
            </a:r>
          </a:p>
          <a:p>
            <a:r>
              <a:rPr lang="en-US" sz="1400" dirty="0">
                <a:cs typeface="Calibri"/>
              </a:rPr>
              <a:t>Arkansas Youth Challenge Mentor</a:t>
            </a:r>
          </a:p>
          <a:p>
            <a:r>
              <a:rPr lang="en-US" sz="1400" dirty="0">
                <a:cs typeface="Calibri"/>
              </a:rPr>
              <a:t>North Little Rock School District Wildcat Foundation Board Member</a:t>
            </a:r>
          </a:p>
          <a:p>
            <a:endParaRPr lang="en-US" sz="2000">
              <a:cs typeface="Calibri"/>
            </a:endParaRPr>
          </a:p>
          <a:p>
            <a:endParaRPr lang="en-US" sz="2000">
              <a:cs typeface="Calibri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ADB37E-8CAE-6DC8-C3F0-A00E35D0E8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0204" y="3671315"/>
            <a:ext cx="5057398" cy="25466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400" dirty="0">
                <a:cs typeface="Calibri"/>
              </a:rPr>
              <a:t>North Little Rock Boys and Girls Club Coach for 15 years</a:t>
            </a:r>
          </a:p>
          <a:p>
            <a:r>
              <a:rPr lang="en-US" sz="1400" dirty="0">
                <a:cs typeface="Calibri"/>
              </a:rPr>
              <a:t>North Little Rock NAACP Member</a:t>
            </a:r>
          </a:p>
          <a:p>
            <a:r>
              <a:rPr lang="en-US" sz="1400" dirty="0">
                <a:cs typeface="Calibri"/>
              </a:rPr>
              <a:t>UAPB Alumni Association Member</a:t>
            </a:r>
          </a:p>
          <a:p>
            <a:r>
              <a:rPr lang="en-US" sz="1400" dirty="0">
                <a:cs typeface="Calibri"/>
              </a:rPr>
              <a:t>Co-Founder of NLR WORKS. Teen Program for the City of North Little Rock</a:t>
            </a:r>
          </a:p>
          <a:p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578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8D436F-9ACD-4C92-AFC8-C934C527A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90538E0-A884-4E60-A6AB-77D830E2F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F59A5F-BE2E-166A-6E51-8690742CC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2" y="3050434"/>
            <a:ext cx="3722933" cy="757130"/>
          </a:xfrm>
          <a:ln w="25400" cap="sq">
            <a:solidFill>
              <a:srgbClr val="FFFFFF"/>
            </a:solidFill>
            <a:miter lim="800000"/>
          </a:ln>
        </p:spPr>
        <p:txBody>
          <a:bodyPr wrap="square">
            <a:normAutofit/>
          </a:bodyPr>
          <a:lstStyle/>
          <a:p>
            <a:pPr algn="ctr"/>
            <a:r>
              <a:rPr lang="en-US" sz="2800">
                <a:solidFill>
                  <a:srgbClr val="FFFFFF"/>
                </a:solidFill>
                <a:cs typeface="Calibri Light"/>
              </a:rPr>
              <a:t>Professional Portfolio</a:t>
            </a: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B0D7DD0-1C67-4D4C-9E06-678233DB8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rgbClr val="40404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9BD6D-B194-5DD8-4CC6-F6CF9B6313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4536" y="640080"/>
            <a:ext cx="5053066" cy="254660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400">
                <a:cs typeface="Calibri"/>
              </a:rPr>
              <a:t>Special Assistant to the Mayor of North Little Rock</a:t>
            </a:r>
          </a:p>
          <a:p>
            <a:r>
              <a:rPr lang="en-US" sz="1400">
                <a:cs typeface="Calibri"/>
              </a:rPr>
              <a:t>Health and Wellness Director for the City of North Little Rock</a:t>
            </a:r>
          </a:p>
          <a:p>
            <a:r>
              <a:rPr lang="en-US" sz="1400">
                <a:cs typeface="Calibri"/>
              </a:rPr>
              <a:t>Community Garden Director of 28 plus gardens </a:t>
            </a:r>
          </a:p>
          <a:p>
            <a:r>
              <a:rPr lang="en-US" sz="1400">
                <a:cs typeface="Calibri"/>
              </a:rPr>
              <a:t>Athletic Director/Assistant Director of North Little Rock Boys and Girls Club</a:t>
            </a:r>
          </a:p>
          <a:p>
            <a:r>
              <a:rPr lang="en-US" sz="1400">
                <a:cs typeface="Calibri"/>
              </a:rPr>
              <a:t>Middle School Health and PE Teacher</a:t>
            </a:r>
          </a:p>
          <a:p>
            <a:r>
              <a:rPr lang="en-US" sz="1400">
                <a:cs typeface="Calibri"/>
              </a:rPr>
              <a:t>High School Health, English and Special Education Teacher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1B4E39-925C-CC14-205D-1C7A7CE05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70204" y="3671315"/>
            <a:ext cx="5057398" cy="254660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400" dirty="0">
                <a:cs typeface="Calibri"/>
              </a:rPr>
              <a:t>Arkansas State House of Representatives Candidate</a:t>
            </a:r>
          </a:p>
          <a:p>
            <a:r>
              <a:rPr lang="en-US" sz="1400" dirty="0">
                <a:cs typeface="Calibri"/>
              </a:rPr>
              <a:t>DEI Facilitator for the City of North Little Rock</a:t>
            </a:r>
          </a:p>
          <a:p>
            <a:r>
              <a:rPr lang="en-US" sz="1400" dirty="0">
                <a:cs typeface="Calibri"/>
              </a:rPr>
              <a:t>NLR WORKS Youth Program Co-Founder</a:t>
            </a:r>
          </a:p>
          <a:p>
            <a:r>
              <a:rPr lang="en-US" sz="1400" dirty="0">
                <a:cs typeface="Calibri"/>
              </a:rPr>
              <a:t>Head Middle School Football and Basketball Coach</a:t>
            </a:r>
          </a:p>
          <a:p>
            <a:r>
              <a:rPr lang="en-US" sz="1400" dirty="0">
                <a:cs typeface="Calibri"/>
              </a:rPr>
              <a:t>High School Football Coach</a:t>
            </a:r>
          </a:p>
          <a:p>
            <a:endParaRPr lang="en-US" sz="1900">
              <a:cs typeface="Calibri"/>
            </a:endParaRPr>
          </a:p>
          <a:p>
            <a:endParaRPr lang="en-US" sz="1900">
              <a:cs typeface="Calibri"/>
            </a:endParaRPr>
          </a:p>
          <a:p>
            <a:endParaRPr lang="en-US" sz="1900">
              <a:cs typeface="Calibri"/>
            </a:endParaRPr>
          </a:p>
          <a:p>
            <a:endParaRPr lang="en-US" sz="19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4458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2545A3-863A-E4D1-B960-DAE8C1EFAD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15605" r="-2" b="-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1A9430-CF2A-4C94-6032-3C349809C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  <a:cs typeface="Calibri Light"/>
              </a:rPr>
              <a:t>Professional Organizations</a:t>
            </a:r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711DCB2-FE0D-9412-3551-7373E3E4E5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41085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760077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Isaac Henry Bio</vt:lpstr>
      <vt:lpstr>Community Involvement</vt:lpstr>
      <vt:lpstr>Professional Portfolio</vt:lpstr>
      <vt:lpstr>Professional Organizations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161</cp:revision>
  <dcterms:created xsi:type="dcterms:W3CDTF">2023-01-11T19:42:47Z</dcterms:created>
  <dcterms:modified xsi:type="dcterms:W3CDTF">2023-01-11T20:17:07Z</dcterms:modified>
</cp:coreProperties>
</file>